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63" r:id="rId4"/>
    <p:sldId id="286" r:id="rId5"/>
    <p:sldId id="264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5407" autoAdjust="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6957" y="1134848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來牽我手主祢知我的軟弱</a:t>
            </a:r>
            <a:b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000" b="1" dirty="0">
                <a:latin typeface="Candara" panose="020E0502030303020204" pitchFamily="34" charset="0"/>
              </a:rPr>
              <a:t>hold thou my hand</a:t>
            </a:r>
            <a:endParaRPr lang="en-US" sz="40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2777" y="345558"/>
            <a:ext cx="9686445" cy="616688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3.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來牽我手</a:t>
            </a:r>
            <a:endParaRPr lang="en-US" altLang="zh-TW" sz="5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Lai khan goa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chhiu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所行路途雖黑暗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sz="3500" b="1" dirty="0">
              <a:latin typeface="Candara" panose="020E0502030303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                     So  </a:t>
            </a:r>
            <a:r>
              <a:rPr lang="en-PH" sz="3500" b="1" dirty="0" err="1">
                <a:latin typeface="Candara" panose="020E0502030303020204" pitchFamily="34" charset="0"/>
              </a:rPr>
              <a:t>kia</a:t>
            </a:r>
            <a:r>
              <a:rPr lang="en-PH" sz="3500" b="1" baseline="30000" dirty="0" err="1">
                <a:latin typeface="Candara" panose="020E0502030303020204" pitchFamily="34" charset="0"/>
              </a:rPr>
              <a:t>n</a:t>
            </a:r>
            <a:r>
              <a:rPr lang="en-PH" sz="3500" b="1" dirty="0">
                <a:latin typeface="Candara" panose="020E0502030303020204" pitchFamily="34" charset="0"/>
              </a:rPr>
              <a:t>   lo-  to   sui    o- am,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 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2800" b="1" dirty="0">
                <a:latin typeface="Candara" panose="020E0502030303020204" pitchFamily="34" charset="0"/>
              </a:rPr>
              <a:t>3.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</a:rPr>
              <a:t>Hold Thou my hand,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the way is dark before me</a:t>
            </a:r>
          </a:p>
        </p:txBody>
      </p:sp>
    </p:spTree>
    <p:extLst>
      <p:ext uri="{BB962C8B-B14F-4D97-AF65-F5344CB8AC3E}">
        <p14:creationId xmlns:p14="http://schemas.microsoft.com/office/powerpoint/2010/main" val="4217687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485" y="233915"/>
            <a:ext cx="9739607" cy="616688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看祢的面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US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Li   e   bin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 就勝過日的光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            Chiu  </a:t>
            </a:r>
            <a:r>
              <a:rPr lang="en-US" sz="3500" b="1" dirty="0" err="1">
                <a:latin typeface="Candara" panose="020E0502030303020204" pitchFamily="34" charset="0"/>
              </a:rPr>
              <a:t>ia</a:t>
            </a:r>
            <a:r>
              <a:rPr lang="en-US" sz="3500" b="1" baseline="30000" dirty="0" err="1">
                <a:latin typeface="Candara" panose="020E0502030303020204" pitchFamily="34" charset="0"/>
              </a:rPr>
              <a:t>n</a:t>
            </a:r>
            <a:r>
              <a:rPr lang="en-US" sz="3500" b="1" dirty="0"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latin typeface="Candara" panose="020E0502030303020204" pitchFamily="34" charset="0"/>
              </a:rPr>
              <a:t>ke</a:t>
            </a:r>
            <a:r>
              <a:rPr lang="en-US" sz="3500" b="1" dirty="0"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latin typeface="Candara" panose="020E0502030303020204" pitchFamily="34" charset="0"/>
              </a:rPr>
              <a:t>jit</a:t>
            </a:r>
            <a:r>
              <a:rPr lang="en-US" sz="3500" b="1" dirty="0">
                <a:latin typeface="Candara" panose="020E0502030303020204" pitchFamily="34" charset="0"/>
              </a:rPr>
              <a:t>    e   </a:t>
            </a:r>
            <a:r>
              <a:rPr lang="en-US" sz="3500" b="1" dirty="0" err="1">
                <a:latin typeface="Candara" panose="020E0502030303020204" pitchFamily="34" charset="0"/>
              </a:rPr>
              <a:t>kng</a:t>
            </a:r>
            <a:r>
              <a:rPr lang="en-US" sz="3500" b="1" dirty="0">
                <a:latin typeface="Candara" panose="020E0502030303020204" pitchFamily="34" charset="0"/>
              </a:rPr>
              <a:t>,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Without the sunlight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of Thy face divine;</a:t>
            </a:r>
          </a:p>
        </p:txBody>
      </p:sp>
    </p:spTree>
    <p:extLst>
      <p:ext uri="{BB962C8B-B14F-4D97-AF65-F5344CB8AC3E}">
        <p14:creationId xmlns:p14="http://schemas.microsoft.com/office/powerpoint/2010/main" val="2409967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094" y="461099"/>
            <a:ext cx="9675812" cy="619878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我今由信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Goa ta</a:t>
            </a:r>
            <a:r>
              <a:rPr lang="en-US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tui  sin 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看明不禁讚美祢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</a:t>
            </a:r>
            <a:r>
              <a:rPr lang="en-US" sz="3500" b="1" dirty="0" err="1">
                <a:latin typeface="Candara" panose="020E0502030303020204" pitchFamily="34" charset="0"/>
              </a:rPr>
              <a:t>Khoa</a:t>
            </a:r>
            <a:r>
              <a:rPr lang="en-US" sz="3500" b="1" baseline="30000" dirty="0" err="1">
                <a:latin typeface="Candara" panose="020E0502030303020204" pitchFamily="34" charset="0"/>
              </a:rPr>
              <a:t>n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beng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boe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kim</a:t>
            </a:r>
            <a:r>
              <a:rPr lang="en-US" sz="3500" b="1" dirty="0">
                <a:latin typeface="Candara" panose="020E0502030303020204" pitchFamily="34" charset="0"/>
              </a:rPr>
              <a:t>  o-  lo   Li,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But when by faith catch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its radiant glory,</a:t>
            </a: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275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 descr="i chi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708" y="329610"/>
            <a:ext cx="10058585" cy="619878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歡喜至極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-hi kau-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得着平安齊全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Tit-</a:t>
            </a:r>
            <a:r>
              <a:rPr lang="en-US" sz="3500" b="1" dirty="0" err="1">
                <a:latin typeface="Candara" panose="020E0502030303020204" pitchFamily="34" charset="0"/>
              </a:rPr>
              <a:t>tioh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peng</a:t>
            </a:r>
            <a:r>
              <a:rPr lang="en-US" sz="3500" b="1" dirty="0">
                <a:latin typeface="Candara" panose="020E0502030303020204" pitchFamily="34" charset="0"/>
              </a:rPr>
              <a:t>-an </a:t>
            </a:r>
            <a:r>
              <a:rPr lang="en-US" sz="3500" b="1" dirty="0" err="1">
                <a:latin typeface="Candara" panose="020E0502030303020204" pitchFamily="34" charset="0"/>
              </a:rPr>
              <a:t>chiau-chng</a:t>
            </a:r>
            <a:r>
              <a:rPr lang="en-US" sz="3500" b="1" dirty="0">
                <a:latin typeface="Candara" panose="020E0502030303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What heights of joy,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what rapturous song are mine.</a:t>
            </a:r>
          </a:p>
        </p:txBody>
      </p:sp>
    </p:spTree>
    <p:extLst>
      <p:ext uri="{BB962C8B-B14F-4D97-AF65-F5344CB8AC3E}">
        <p14:creationId xmlns:p14="http://schemas.microsoft.com/office/powerpoint/2010/main" val="20594301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7127" y="324293"/>
            <a:ext cx="9686445" cy="620941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4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來牽我手</a:t>
            </a:r>
            <a:endParaRPr lang="en-US" altLang="zh-TW" sz="5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Lai khan goa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chhiu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到經過死河那時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sz="3500" b="1" dirty="0">
              <a:latin typeface="Candara" panose="020E0502030303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                   Kau </a:t>
            </a:r>
            <a:r>
              <a:rPr lang="en-PH" sz="3500" b="1" dirty="0" err="1">
                <a:latin typeface="Candara" panose="020E0502030303020204" pitchFamily="34" charset="0"/>
              </a:rPr>
              <a:t>keng-ke</a:t>
            </a:r>
            <a:r>
              <a:rPr lang="en-PH" sz="3500" b="1" dirty="0">
                <a:latin typeface="Candara" panose="020E0502030303020204" pitchFamily="34" charset="0"/>
              </a:rPr>
              <a:t>   </a:t>
            </a:r>
            <a:r>
              <a:rPr lang="en-PH" sz="3500" b="1" dirty="0" err="1">
                <a:latin typeface="Candara" panose="020E0502030303020204" pitchFamily="34" charset="0"/>
              </a:rPr>
              <a:t>si</a:t>
            </a:r>
            <a:r>
              <a:rPr lang="en-PH" sz="3500" b="1" dirty="0">
                <a:latin typeface="Candara" panose="020E0502030303020204" pitchFamily="34" charset="0"/>
              </a:rPr>
              <a:t>-  ho  hit   </a:t>
            </a:r>
            <a:r>
              <a:rPr lang="en-PH" sz="3500" b="1" dirty="0" err="1">
                <a:latin typeface="Candara" panose="020E0502030303020204" pitchFamily="34" charset="0"/>
              </a:rPr>
              <a:t>si</a:t>
            </a:r>
            <a:r>
              <a:rPr lang="en-PH" sz="3500" b="1" dirty="0">
                <a:latin typeface="Candara" panose="020E0502030303020204" pitchFamily="34" charset="0"/>
              </a:rPr>
              <a:t>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 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2800" b="1" dirty="0">
                <a:latin typeface="Candara" panose="020E0502030303020204" pitchFamily="34" charset="0"/>
              </a:rPr>
              <a:t>4.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</a:rPr>
              <a:t>Hold Thou my hand,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that when I reach the margin</a:t>
            </a:r>
          </a:p>
        </p:txBody>
      </p:sp>
    </p:spTree>
    <p:extLst>
      <p:ext uri="{BB962C8B-B14F-4D97-AF65-F5344CB8AC3E}">
        <p14:creationId xmlns:p14="http://schemas.microsoft.com/office/powerpoint/2010/main" val="26369914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8725" y="414670"/>
            <a:ext cx="9739607" cy="602865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深深思念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Chhim-chhim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siau-liam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有祢替我受死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            U     li  </a:t>
            </a:r>
            <a:r>
              <a:rPr lang="en-US" sz="3500" b="1" dirty="0" err="1">
                <a:latin typeface="Candara" panose="020E0502030303020204" pitchFamily="34" charset="0"/>
              </a:rPr>
              <a:t>thoe</a:t>
            </a:r>
            <a:r>
              <a:rPr lang="en-US" sz="3500" b="1" dirty="0"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latin typeface="Candara" panose="020E0502030303020204" pitchFamily="34" charset="0"/>
              </a:rPr>
              <a:t>siu</a:t>
            </a:r>
            <a:r>
              <a:rPr lang="en-US" sz="3500" b="1" dirty="0"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latin typeface="Candara" panose="020E0502030303020204" pitchFamily="34" charset="0"/>
              </a:rPr>
              <a:t>si</a:t>
            </a:r>
            <a:r>
              <a:rPr lang="en-US" sz="3500" b="1" dirty="0">
                <a:latin typeface="Candara" panose="020E0502030303020204" pitchFamily="34" charset="0"/>
              </a:rPr>
              <a:t>,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Of that lone river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Thou didst cross for me;</a:t>
            </a:r>
          </a:p>
        </p:txBody>
      </p:sp>
    </p:spTree>
    <p:extLst>
      <p:ext uri="{BB962C8B-B14F-4D97-AF65-F5344CB8AC3E}">
        <p14:creationId xmlns:p14="http://schemas.microsoft.com/office/powerpoint/2010/main" val="31323292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214" y="356191"/>
            <a:ext cx="9675812" cy="614561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死蔭所在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Si-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im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so- chai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變換做天的榮光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     Pian </a:t>
            </a:r>
            <a:r>
              <a:rPr lang="en-US" sz="3500" b="1" dirty="0" err="1">
                <a:latin typeface="Candara" panose="020E0502030303020204" pitchFamily="34" charset="0"/>
              </a:rPr>
              <a:t>oa</a:t>
            </a:r>
            <a:r>
              <a:rPr lang="en-US" sz="3500" b="1" baseline="30000" dirty="0" err="1">
                <a:latin typeface="Candara" panose="020E0502030303020204" pitchFamily="34" charset="0"/>
              </a:rPr>
              <a:t>n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choe</a:t>
            </a:r>
            <a:r>
              <a:rPr lang="en-US" sz="3500" b="1" dirty="0">
                <a:latin typeface="Candara" panose="020E0502030303020204" pitchFamily="34" charset="0"/>
              </a:rPr>
              <a:t> Thi</a:t>
            </a:r>
            <a:r>
              <a:rPr lang="en-US" sz="3500" b="1" baseline="30000" dirty="0">
                <a:latin typeface="Candara" panose="020E0502030303020204" pitchFamily="34" charset="0"/>
              </a:rPr>
              <a:t>n</a:t>
            </a:r>
            <a:r>
              <a:rPr lang="en-US" sz="3500" b="1" dirty="0">
                <a:latin typeface="Candara" panose="020E0502030303020204" pitchFamily="34" charset="0"/>
              </a:rPr>
              <a:t> e </a:t>
            </a:r>
            <a:r>
              <a:rPr lang="en-US" sz="3500" b="1" dirty="0" err="1">
                <a:latin typeface="Candara" panose="020E0502030303020204" pitchFamily="34" charset="0"/>
              </a:rPr>
              <a:t>eng-kng</a:t>
            </a:r>
            <a:r>
              <a:rPr lang="en-US" sz="3500" b="1" dirty="0"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1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1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1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A </a:t>
            </a:r>
            <a:r>
              <a:rPr lang="en-PH" sz="3500" b="1" dirty="0" err="1">
                <a:latin typeface="Candara" panose="020E0502030303020204" pitchFamily="34" charset="0"/>
              </a:rPr>
              <a:t>heav’n-ly</a:t>
            </a:r>
            <a:r>
              <a:rPr lang="en-PH" sz="3500" b="1" dirty="0">
                <a:latin typeface="Candara" panose="020E0502030303020204" pitchFamily="34" charset="0"/>
              </a:rPr>
              <a:t> light may flash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along its waters</a:t>
            </a: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7389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 descr="i chi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948" y="318977"/>
            <a:ext cx="10058585" cy="622004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我愛過去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 Goa  ai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endParaRPr lang="en-US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得着天堂福氣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Tit-</a:t>
            </a:r>
            <a:r>
              <a:rPr lang="en-US" sz="3500" b="1" dirty="0" err="1">
                <a:latin typeface="Candara" panose="020E0502030303020204" pitchFamily="34" charset="0"/>
              </a:rPr>
              <a:t>tioh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Thian</a:t>
            </a:r>
            <a:r>
              <a:rPr lang="en-US" sz="3500" b="1" dirty="0">
                <a:latin typeface="Candara" panose="020E0502030303020204" pitchFamily="34" charset="0"/>
              </a:rPr>
              <a:t>-tong </a:t>
            </a:r>
            <a:r>
              <a:rPr lang="en-US" sz="3500" b="1" dirty="0" err="1">
                <a:latin typeface="Candara" panose="020E0502030303020204" pitchFamily="34" charset="0"/>
              </a:rPr>
              <a:t>hok-khi</a:t>
            </a:r>
            <a:r>
              <a:rPr lang="en-US" sz="3500" b="1" dirty="0">
                <a:latin typeface="Candara" panose="020E0502030303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And </a:t>
            </a:r>
            <a:r>
              <a:rPr lang="en-US" sz="3500" b="1" dirty="0" err="1">
                <a:latin typeface="Candara" panose="020E0502030303020204" pitchFamily="34" charset="0"/>
              </a:rPr>
              <a:t>ev</a:t>
            </a:r>
            <a:r>
              <a:rPr lang="en-US" sz="3500" b="1" dirty="0">
                <a:latin typeface="Candara" panose="020E0502030303020204" pitchFamily="34" charset="0"/>
              </a:rPr>
              <a:t>-’</a:t>
            </a:r>
            <a:r>
              <a:rPr lang="en-US" sz="3500" b="1" dirty="0" err="1">
                <a:latin typeface="Candara" panose="020E0502030303020204" pitchFamily="34" charset="0"/>
              </a:rPr>
              <a:t>ry</a:t>
            </a:r>
            <a:r>
              <a:rPr lang="en-US" sz="3500" b="1" dirty="0">
                <a:latin typeface="Candara" panose="020E0502030303020204" pitchFamily="34" charset="0"/>
              </a:rPr>
              <a:t> wave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like crystal bright shall be.</a:t>
            </a:r>
          </a:p>
        </p:txBody>
      </p:sp>
    </p:spTree>
    <p:extLst>
      <p:ext uri="{BB962C8B-B14F-4D97-AF65-F5344CB8AC3E}">
        <p14:creationId xmlns:p14="http://schemas.microsoft.com/office/powerpoint/2010/main" val="581701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1768" y="356191"/>
            <a:ext cx="9888463" cy="614561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1.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來牽我手</a:t>
            </a:r>
            <a:endParaRPr lang="en-US" altLang="zh-TW" sz="5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Lai khan goa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chhiu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主祢知我的軟弱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sz="3500" b="1" dirty="0">
              <a:latin typeface="Candara" panose="020E0502030303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Chu  </a:t>
            </a:r>
            <a:r>
              <a:rPr lang="en-PH" sz="3500" b="1" dirty="0">
                <a:latin typeface="Candara" panose="020E0502030303020204" pitchFamily="34" charset="0"/>
              </a:rPr>
              <a:t>Li chai goa  e  loan-</a:t>
            </a:r>
            <a:r>
              <a:rPr lang="en-PH" sz="3500" b="1" dirty="0" err="1">
                <a:latin typeface="Candara" panose="020E0502030303020204" pitchFamily="34" charset="0"/>
              </a:rPr>
              <a:t>jiok</a:t>
            </a:r>
            <a:r>
              <a:rPr lang="en-PH" sz="3500" b="1" dirty="0">
                <a:latin typeface="Candara" panose="020E0502030303020204" pitchFamily="34" charset="0"/>
              </a:rPr>
              <a:t>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 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2800" b="1" dirty="0">
                <a:latin typeface="Candara" panose="020E0502030303020204" pitchFamily="34" charset="0"/>
              </a:rPr>
              <a:t>1.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</a:rPr>
              <a:t>Hold Thou my hand,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so weak I am, and helpless,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6196" y="404037"/>
            <a:ext cx="9739607" cy="604992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若不由祢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Na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tui   Li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我都無力可行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Goa long </a:t>
            </a:r>
            <a:r>
              <a:rPr lang="en-US" sz="3500" b="1" dirty="0" err="1">
                <a:latin typeface="Candara" panose="020E0502030303020204" pitchFamily="34" charset="0"/>
              </a:rPr>
              <a:t>bo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lat</a:t>
            </a:r>
            <a:r>
              <a:rPr lang="en-US" sz="3500" b="1" dirty="0">
                <a:latin typeface="Candara" panose="020E0502030303020204" pitchFamily="34" charset="0"/>
              </a:rPr>
              <a:t> thang </a:t>
            </a:r>
            <a:r>
              <a:rPr lang="en-US" sz="3500" b="1" dirty="0" err="1"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latin typeface="Candara" panose="020E0502030303020204" pitchFamily="34" charset="0"/>
              </a:rPr>
              <a:t>n</a:t>
            </a:r>
            <a:r>
              <a:rPr lang="en-US" sz="3500" b="1" dirty="0">
                <a:latin typeface="Candara" panose="020E0502030303020204" pitchFamily="34" charset="0"/>
              </a:rPr>
              <a:t>,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I dare not take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one step </a:t>
            </a:r>
            <a:r>
              <a:rPr lang="en-US" sz="3500" b="1" dirty="0">
                <a:latin typeface="Candara" panose="020E0502030303020204" pitchFamily="34" charset="0"/>
              </a:rPr>
              <a:t>without Thy aid;</a:t>
            </a: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094" y="393405"/>
            <a:ext cx="9675812" cy="607119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來牽我手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Lai khan goa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chhiu</a:t>
            </a:r>
            <a:endParaRPr lang="en-US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祢是愛我的救主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        Li   </a:t>
            </a:r>
            <a:r>
              <a:rPr lang="en-US" sz="3500" b="1" dirty="0" err="1">
                <a:latin typeface="Candara" panose="020E0502030303020204" pitchFamily="34" charset="0"/>
              </a:rPr>
              <a:t>si</a:t>
            </a:r>
            <a:r>
              <a:rPr lang="en-US" sz="3500" b="1" dirty="0"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latin typeface="Candara" panose="020E0502030303020204" pitchFamily="34" charset="0"/>
              </a:rPr>
              <a:t>n</a:t>
            </a:r>
            <a:r>
              <a:rPr lang="en-US" sz="3500" b="1" dirty="0">
                <a:latin typeface="Candara" panose="020E0502030303020204" pitchFamily="34" charset="0"/>
              </a:rPr>
              <a:t> goa  e   </a:t>
            </a:r>
            <a:r>
              <a:rPr lang="en-US" sz="3500" b="1" dirty="0" err="1">
                <a:latin typeface="Candara" panose="020E0502030303020204" pitchFamily="34" charset="0"/>
              </a:rPr>
              <a:t>Kiu</a:t>
            </a:r>
            <a:r>
              <a:rPr lang="en-US" sz="3500" b="1" dirty="0">
                <a:latin typeface="Candara" panose="020E0502030303020204" pitchFamily="34" charset="0"/>
              </a:rPr>
              <a:t>-Chu,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Hold Thou my hand</a:t>
            </a:r>
            <a:r>
              <a:rPr lang="en-US" sz="3500" b="1" dirty="0">
                <a:latin typeface="Candara" panose="020E0502030303020204" pitchFamily="34" charset="0"/>
              </a:rPr>
              <a:t>, for then,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O loving Savior,</a:t>
            </a:r>
          </a:p>
          <a:p>
            <a:pPr marL="0" indent="0" algn="ctr">
              <a:buNone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330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 descr="i chi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707" y="404038"/>
            <a:ext cx="10058585" cy="604992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祢領我路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Li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goa lo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我就都免驚惶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latin typeface="Candara" panose="020E0502030303020204" pitchFamily="34" charset="0"/>
              </a:rPr>
              <a:t>chiu</a:t>
            </a:r>
            <a:r>
              <a:rPr lang="en-US" sz="3500" b="1" dirty="0">
                <a:latin typeface="Candara" panose="020E0502030303020204" pitchFamily="34" charset="0"/>
              </a:rPr>
              <a:t> long </a:t>
            </a:r>
            <a:r>
              <a:rPr lang="en-US" sz="3500" b="1" dirty="0" err="1">
                <a:latin typeface="Candara" panose="020E0502030303020204" pitchFamily="34" charset="0"/>
              </a:rPr>
              <a:t>bian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latin typeface="Candara" panose="020E0502030303020204" pitchFamily="34" charset="0"/>
              </a:rPr>
              <a:t>n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hia</a:t>
            </a:r>
            <a:r>
              <a:rPr lang="en-US" sz="3500" b="1" baseline="30000" dirty="0" err="1">
                <a:latin typeface="Candara" panose="020E0502030303020204" pitchFamily="34" charset="0"/>
              </a:rPr>
              <a:t>n</a:t>
            </a:r>
            <a:r>
              <a:rPr lang="en-US" sz="3500" b="1" dirty="0">
                <a:latin typeface="Candara" panose="020E0502030303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No dread of ill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shall make my soul afraid.</a:t>
            </a:r>
          </a:p>
        </p:txBody>
      </p:sp>
    </p:spTree>
    <p:extLst>
      <p:ext uri="{BB962C8B-B14F-4D97-AF65-F5344CB8AC3E}">
        <p14:creationId xmlns:p14="http://schemas.microsoft.com/office/powerpoint/2010/main" val="1065001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2777" y="329610"/>
            <a:ext cx="9686445" cy="619878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2.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來牽我手</a:t>
            </a:r>
            <a:endParaRPr lang="en-US" altLang="zh-TW" sz="5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Lai khan goa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chhiu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使我專心親近祢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Ho goa </a:t>
            </a:r>
            <a:r>
              <a:rPr lang="en-PH" sz="3500" b="1" dirty="0" err="1">
                <a:latin typeface="Candara" panose="020E0502030303020204" pitchFamily="34" charset="0"/>
              </a:rPr>
              <a:t>choan</a:t>
            </a:r>
            <a:r>
              <a:rPr lang="en-PH" sz="3500" b="1" dirty="0">
                <a:latin typeface="Candara" panose="020E0502030303020204" pitchFamily="34" charset="0"/>
              </a:rPr>
              <a:t>-sim </a:t>
            </a:r>
            <a:r>
              <a:rPr lang="en-PH" sz="3500" b="1" dirty="0" err="1">
                <a:latin typeface="Candara" panose="020E0502030303020204" pitchFamily="34" charset="0"/>
              </a:rPr>
              <a:t>chhin-kun</a:t>
            </a:r>
            <a:r>
              <a:rPr lang="en-PH" sz="3500" b="1" dirty="0">
                <a:latin typeface="Candara" panose="020E0502030303020204" pitchFamily="34" charset="0"/>
              </a:rPr>
              <a:t> Li,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 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2800" b="1" dirty="0">
                <a:latin typeface="Candara" panose="020E0502030303020204" pitchFamily="34" charset="0"/>
              </a:rPr>
              <a:t>2.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500" b="1" dirty="0">
                <a:latin typeface="Candara" panose="020E0502030303020204" pitchFamily="34" charset="0"/>
              </a:rPr>
              <a:t>Hold Thou my hand,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and closer, closer draw me</a:t>
            </a:r>
          </a:p>
        </p:txBody>
      </p:sp>
    </p:spTree>
    <p:extLst>
      <p:ext uri="{BB962C8B-B14F-4D97-AF65-F5344CB8AC3E}">
        <p14:creationId xmlns:p14="http://schemas.microsoft.com/office/powerpoint/2010/main" val="4255168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6196" y="213360"/>
            <a:ext cx="9739607" cy="613498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祢是我心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Li  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goa sim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所仰望所欣慕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          So   ng-bang so  him-</a:t>
            </a:r>
            <a:r>
              <a:rPr lang="en-US" sz="3500" b="1" dirty="0" err="1">
                <a:latin typeface="Candara" panose="020E0502030303020204" pitchFamily="34" charset="0"/>
              </a:rPr>
              <a:t>bo</a:t>
            </a:r>
            <a:r>
              <a:rPr lang="en-US" sz="3500" b="1" dirty="0">
                <a:latin typeface="Candara" panose="020E0502030303020204" pitchFamily="34" charset="0"/>
              </a:rPr>
              <a:t>,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To Thy dear self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my hope my joy, my all;</a:t>
            </a:r>
          </a:p>
        </p:txBody>
      </p:sp>
    </p:spTree>
    <p:extLst>
      <p:ext uri="{BB962C8B-B14F-4D97-AF65-F5344CB8AC3E}">
        <p14:creationId xmlns:p14="http://schemas.microsoft.com/office/powerpoint/2010/main" val="2928240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094" y="388089"/>
            <a:ext cx="9675812" cy="60818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來牽我手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Lai khan goa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chhiu</a:t>
            </a:r>
            <a:endParaRPr lang="en-US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使我都無離開祢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      Ho goa long </a:t>
            </a:r>
            <a:r>
              <a:rPr lang="en-US" sz="3500" b="1" dirty="0" err="1">
                <a:latin typeface="Candara" panose="020E0502030303020204" pitchFamily="34" charset="0"/>
              </a:rPr>
              <a:t>bo</a:t>
            </a:r>
            <a:r>
              <a:rPr lang="en-US" sz="3500" b="1" dirty="0">
                <a:latin typeface="Candara" panose="020E0502030303020204" pitchFamily="34" charset="0"/>
              </a:rPr>
              <a:t>   li- </a:t>
            </a:r>
            <a:r>
              <a:rPr lang="en-US" sz="3500" b="1" dirty="0" err="1">
                <a:latin typeface="Candara" panose="020E0502030303020204" pitchFamily="34" charset="0"/>
              </a:rPr>
              <a:t>khui</a:t>
            </a:r>
            <a:r>
              <a:rPr lang="en-US" sz="3500" b="1" dirty="0">
                <a:latin typeface="Candara" panose="020E0502030303020204" pitchFamily="34" charset="0"/>
              </a:rPr>
              <a:t>  Li,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1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1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1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Hold Thou my hand</a:t>
            </a:r>
            <a:r>
              <a:rPr lang="en-US" sz="3500" b="1" dirty="0">
                <a:latin typeface="Candara" panose="020E0502030303020204" pitchFamily="34" charset="0"/>
              </a:rPr>
              <a:t>, lest haply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I should wander,</a:t>
            </a:r>
          </a:p>
          <a:p>
            <a:pPr marL="0" indent="0" algn="ctr">
              <a:buNone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502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 descr="i chi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707" y="492995"/>
            <a:ext cx="10058585" cy="616688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不受迷惑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Bo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be-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hek</a:t>
            </a:r>
            <a:endParaRPr lang="en-US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不離拯救的路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              Bo   li  chin-</a:t>
            </a:r>
            <a:r>
              <a:rPr lang="en-US" sz="3500" b="1" dirty="0" err="1">
                <a:latin typeface="Candara" panose="020E0502030303020204" pitchFamily="34" charset="0"/>
              </a:rPr>
              <a:t>kiu</a:t>
            </a:r>
            <a:r>
              <a:rPr lang="en-US" sz="3500" b="1" dirty="0">
                <a:latin typeface="Candara" panose="020E0502030303020204" pitchFamily="34" charset="0"/>
              </a:rPr>
              <a:t>    e   lo.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And missing Thee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my trembling feet should fall. </a:t>
            </a:r>
          </a:p>
        </p:txBody>
      </p:sp>
    </p:spTree>
    <p:extLst>
      <p:ext uri="{BB962C8B-B14F-4D97-AF65-F5344CB8AC3E}">
        <p14:creationId xmlns:p14="http://schemas.microsoft.com/office/powerpoint/2010/main" val="10449529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2051</TotalTime>
  <Words>574</Words>
  <Application>Microsoft Office PowerPoint</Application>
  <PresentationFormat>Widescreen</PresentationFormat>
  <Paragraphs>131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DFKai-SB</vt:lpstr>
      <vt:lpstr>Arial</vt:lpstr>
      <vt:lpstr>Candara</vt:lpstr>
      <vt:lpstr>Tw Cen MT</vt:lpstr>
      <vt:lpstr>Circuit</vt:lpstr>
      <vt:lpstr>來牽我手主祢知我的軟弱 hold thou my hand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247</cp:revision>
  <dcterms:created xsi:type="dcterms:W3CDTF">2020-01-10T06:25:13Z</dcterms:created>
  <dcterms:modified xsi:type="dcterms:W3CDTF">2021-04-07T06:25:15Z</dcterms:modified>
</cp:coreProperties>
</file>